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  <p:sldMasterId id="2147483678" r:id="rId2"/>
  </p:sldMasterIdLst>
  <p:sldIdLst>
    <p:sldId id="256" r:id="rId3"/>
    <p:sldId id="258" r:id="rId4"/>
    <p:sldId id="259" r:id="rId5"/>
    <p:sldId id="264" r:id="rId6"/>
    <p:sldId id="263" r:id="rId7"/>
    <p:sldId id="262" r:id="rId8"/>
    <p:sldId id="261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18" name="Picture 2" descr="C:\Users\KETI\Desktop\Evolution 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86" y="6041362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92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7813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781698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572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01552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799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522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747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18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12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15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82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78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925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294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745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844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407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4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8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7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8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8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1A48-F18A-45B3-BC05-1E27DA3F88AF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76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4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31-Oct-14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2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84CCA-D14E-4394-86DD-85BD6520860B}" type="datetimeFigureOut">
              <a:rPr lang="en-US" smtClean="0"/>
              <a:t>31-Oct-14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8F7E4-2FBD-4666-BF56-0AE16865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5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18120" y="807907"/>
            <a:ext cx="8509000" cy="16740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defRPr sz="4000" b="1">
                <a:solidFill>
                  <a:srgbClr val="FCAB1A"/>
                </a:solidFill>
                <a:latin typeface="Verdana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ka-GE" sz="2800" kern="0" dirty="0" smtClean="0">
                <a:solidFill>
                  <a:schemeClr val="tx2"/>
                </a:solidFill>
              </a:rPr>
              <a:t> </a:t>
            </a:r>
            <a:r>
              <a:rPr lang="ka-GE" altLang="ka-GE" sz="3000" kern="0" dirty="0" smtClean="0">
                <a:solidFill>
                  <a:schemeClr val="accent2">
                    <a:lumMod val="50000"/>
                  </a:schemeClr>
                </a:solidFill>
              </a:rPr>
              <a:t>სამედიცინო ზარალების ადმინისტრირების ელექტრონული სისტემა სადაზღვევო </a:t>
            </a:r>
            <a:r>
              <a:rPr lang="ka-GE" altLang="ka-GE" sz="3000" kern="0" dirty="0" smtClean="0">
                <a:solidFill>
                  <a:schemeClr val="accent2">
                    <a:lumMod val="50000"/>
                  </a:schemeClr>
                </a:solidFill>
              </a:rPr>
              <a:t>კომპანიებისათვის</a:t>
            </a:r>
            <a:endParaRPr lang="en-US" altLang="ka-GE" sz="3000" kern="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altLang="ka-GE" sz="3000" kern="0" dirty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altLang="ka-GE" sz="3000" kern="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ka-GE" altLang="ka-GE" sz="3000" kern="0" dirty="0" smtClean="0">
                <a:solidFill>
                  <a:schemeClr val="accent2">
                    <a:lumMod val="50000"/>
                  </a:schemeClr>
                </a:solidFill>
              </a:rPr>
              <a:t>პროექტი</a:t>
            </a:r>
          </a:p>
          <a:p>
            <a:pPr eaLnBrk="1" hangingPunct="1">
              <a:defRPr/>
            </a:pPr>
            <a:endParaRPr lang="ka-GE" altLang="ka-GE" sz="3000" kern="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ka-GE" altLang="ka-GE" sz="3000" kern="0" dirty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ka-GE" altLang="ka-GE" sz="3000" kern="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ka-GE" altLang="ka-GE" sz="3000" kern="0" dirty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ka-GE" altLang="ka-GE" sz="2000" kern="0" dirty="0" smtClean="0">
                <a:solidFill>
                  <a:schemeClr val="accent2">
                    <a:lumMod val="50000"/>
                  </a:schemeClr>
                </a:solidFill>
              </a:rPr>
              <a:t>ოქტომბერი, 2014</a:t>
            </a:r>
            <a:r>
              <a:rPr lang="ka-GE" altLang="ka-GE" sz="3000" kern="0" dirty="0" smtClean="0">
                <a:solidFill>
                  <a:schemeClr val="tx2"/>
                </a:solidFill>
              </a:rPr>
              <a:t/>
            </a:r>
            <a:br>
              <a:rPr lang="ka-GE" altLang="ka-GE" sz="3000" kern="0" dirty="0" smtClean="0">
                <a:solidFill>
                  <a:schemeClr val="tx2"/>
                </a:solidFill>
              </a:rPr>
            </a:br>
            <a:endParaRPr lang="en-US" altLang="ka-GE" sz="3000" kern="0" dirty="0" smtClean="0"/>
          </a:p>
        </p:txBody>
      </p:sp>
    </p:spTree>
    <p:extLst>
      <p:ext uri="{BB962C8B-B14F-4D97-AF65-F5344CB8AC3E}">
        <p14:creationId xmlns:p14="http://schemas.microsoft.com/office/powerpoint/2010/main" val="52976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კომპანიის შესახებ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577" y="1650380"/>
            <a:ext cx="960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კომპანია ევოლუშენი რეგისტრირებულია საქართველოში 2014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წელს</a:t>
            </a:r>
          </a:p>
          <a:p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კომპანიის თანმშრომლები არიან ავტორები ჯანმრთელობის დაცვის ერთიანი საინფორმაცია სისტემის, რომელსაც ფაქტიურად მთლიანი ჯანდაცვის სექტორი იყენებს</a:t>
            </a:r>
            <a:endParaRPr lang="en-US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endParaRPr lang="en-US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კომპანიის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სტრატეგია </a:t>
            </a: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ბაზარზე დასამკვიდრებლად არის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შემდეგი:</a:t>
            </a:r>
          </a:p>
          <a:p>
            <a:pPr>
              <a:defRPr/>
            </a:pP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სამედიცინო დაწესებულების საინფორმაციო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სისტემები</a:t>
            </a:r>
          </a:p>
          <a:p>
            <a:pPr>
              <a:defRPr/>
            </a:pP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სადაზღვევო კომპანიებისათვის სხვადასხვა შიდა მოხმარების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სისტემები</a:t>
            </a:r>
          </a:p>
          <a:p>
            <a:pPr>
              <a:defRPr/>
            </a:pP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საბანკო სექტორისათვის სხვადასხვა ელექტრონული სისტემების შექმნა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კომპანიის უპირატესობები ჯანდაცვის პროდუქტებში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2319456"/>
            <a:ext cx="9601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კომპანიის </a:t>
            </a: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თამშრომლები კარგად იცნობენ ჯანდაცვის სექტორს და </a:t>
            </a: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   ინფორმირებული </a:t>
            </a: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არიან მიმდინარე რეფორმებზე</a:t>
            </a:r>
          </a:p>
          <a:p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აქვთ მდიდარი გამოცდილება სექტორში მუშაობის.......</a:t>
            </a:r>
            <a:endParaRPr lang="en-US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endParaRPr lang="en-US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შექმნილი პროდუქტები ფართოდ გამოიყენება აღნიშნულ სექტორში .....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17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შემოთავაზებული პროდუქტი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1427358"/>
            <a:ext cx="960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დაზღვეულთა ბაზების ადმინისტრირება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სარწმუნო ინფორმაცია დაზღვეულთა შესახებ</a:t>
            </a: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მიმართვების ადმინისტრირება</a:t>
            </a:r>
            <a:endParaRPr lang="en-US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პროცესის ...</a:t>
            </a:r>
            <a:endParaRPr lang="en-US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სამედიცინო შემთხვევების რეგისტრაცია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ფინანსური მართვის მოდული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ხელშეკრულებების მართვის სიმარტივე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ლიმიტების მართვის მოდული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ელექტრონული ანგარიშგება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ერთიანი სტანდარტით ანგარიშგება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ასანაზღაურებელი თანხების ზუსტი დაანგარიშგება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ოპტიმალური ბიზნეს პროცეს...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ელექტრონული რეცეპტი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ანალიტიკური ინსტრუმენტიკ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SMS Engine</a:t>
            </a: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შედეგები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1739594"/>
            <a:ext cx="9601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ინფორმაციის ავტომატური გაცვლა სხვადასხვა მხარეებთან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სამედიცინო დაწესებულებები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სახლემწიფო სტრუქტურები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ბანკები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.......</a:t>
            </a:r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6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06137" y="409320"/>
            <a:ext cx="7861188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სამედიცინო ზარალების ადმინისტრირების სისტემის სარგებელი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1739594"/>
            <a:ext cx="9601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სამედიცინო ზარალების ადმინისტრირების ეფექტური ინსტრუმენტი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მოქნილი სისტემა, რომელიც მარტივად შესაძლებელია დაუკავშირდეს ნებისმიერ სხვა სისტემას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ადმინისტრაციული ხარჯების ეფექტური გამოყენება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ინფორმაციის გაცვლა რეალურ დროში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მოწესრიგებული ფინანსური და სამედიცინო მონაცემები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სტატისტიკა და ანალიზი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პროდუქტების ცნობადობა ბაზარზე, რაც....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ka-GE" kern="0" dirty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41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თანამშრომლობის ფორმა: სერვის კონტრაქტი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1739594"/>
            <a:ext cx="9601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ყველა პროდუქტის ერთიანად გამოყენება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პროდუქტების გამოყენება მოდულების მიხედვით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სისტემის მუდმივი განახლება და მხარდაჭერა მართვის დროს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მომხმარებელთა შეუზღუდავი რაოდენობა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მომხმარებლების ტრენინგი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74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ETI\Desktop\Evolution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" y="66906"/>
            <a:ext cx="977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1029" y="409320"/>
            <a:ext cx="7236296" cy="6933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a-GE" sz="3000" b="1" kern="0" dirty="0" smtClean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+mj-ea"/>
                <a:cs typeface="+mj-cs"/>
              </a:rPr>
              <a:t>პროდუქტის ღირებულება</a:t>
            </a:r>
            <a:endParaRPr lang="en-GB" sz="3000" b="1" kern="0" dirty="0">
              <a:solidFill>
                <a:schemeClr val="accent2">
                  <a:lumMod val="50000"/>
                </a:schemeClr>
              </a:solidFill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577" y="1739594"/>
            <a:ext cx="9601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პროდუქტის ღირებულების დაანგარიშება შესაძლებელია:</a:t>
            </a:r>
          </a:p>
          <a:p>
            <a:pPr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ტრანზაქციების რაოდენობის მიხედვით</a:t>
            </a:r>
          </a:p>
          <a:p>
            <a:pPr lvl="1">
              <a:defRPr/>
            </a:pPr>
            <a:endParaRPr lang="ka-GE" kern="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ka-GE" kern="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ადმინისტრირებული კონტიგენტის მიხედვით</a:t>
            </a:r>
          </a:p>
        </p:txBody>
      </p:sp>
    </p:spTree>
    <p:extLst>
      <p:ext uri="{BB962C8B-B14F-4D97-AF65-F5344CB8AC3E}">
        <p14:creationId xmlns:p14="http://schemas.microsoft.com/office/powerpoint/2010/main" val="43896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224</Words>
  <Application>Microsoft Office PowerPoint</Application>
  <PresentationFormat>Widescreen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Trebuchet MS</vt:lpstr>
      <vt:lpstr>Verdana</vt:lpstr>
      <vt:lpstr>Wingdings</vt:lpstr>
      <vt:lpstr>Wingdings 3</vt:lpstr>
      <vt:lpstr>Facet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Tata</dc:creator>
  <cp:lastModifiedBy>Tata</cp:lastModifiedBy>
  <cp:revision>4</cp:revision>
  <dcterms:created xsi:type="dcterms:W3CDTF">2014-10-31T07:55:20Z</dcterms:created>
  <dcterms:modified xsi:type="dcterms:W3CDTF">2014-10-31T08:22:29Z</dcterms:modified>
</cp:coreProperties>
</file>